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CE38-6179-49F2-BF61-CBA4B7C021A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763-9FE8-48E4-A8E8-53904199C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CE38-6179-49F2-BF61-CBA4B7C021A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763-9FE8-48E4-A8E8-53904199C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32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CE38-6179-49F2-BF61-CBA4B7C021A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763-9FE8-48E4-A8E8-53904199C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7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CE38-6179-49F2-BF61-CBA4B7C021A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763-9FE8-48E4-A8E8-53904199C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2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CE38-6179-49F2-BF61-CBA4B7C021A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763-9FE8-48E4-A8E8-53904199C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9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CE38-6179-49F2-BF61-CBA4B7C021A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763-9FE8-48E4-A8E8-53904199C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1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CE38-6179-49F2-BF61-CBA4B7C021A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763-9FE8-48E4-A8E8-53904199C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0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CE38-6179-49F2-BF61-CBA4B7C021A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763-9FE8-48E4-A8E8-53904199C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9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CE38-6179-49F2-BF61-CBA4B7C021A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763-9FE8-48E4-A8E8-53904199C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CE38-6179-49F2-BF61-CBA4B7C021A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763-9FE8-48E4-A8E8-53904199C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5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CE38-6179-49F2-BF61-CBA4B7C021A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763-9FE8-48E4-A8E8-53904199C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5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BCE38-6179-49F2-BF61-CBA4B7C021A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6A763-9FE8-48E4-A8E8-53904199C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83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SDCE4P23zm0/VuWPOn4FqxI/AAAAAAAAFYs/EAT61HRUxYk_t8ktru_M9EwtS5DEucl6Q/s1600/%25D0%25BE%25D0%25B1%25D0%25BB%25D0%25BE%25D0%25B6%25D0%25BA%25D0%25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3" y="1"/>
            <a:ext cx="1051316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2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9381" y="548680"/>
            <a:ext cx="69847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учить детей видеть и передавать в рисунках свойства пространственной перспективы, развивать глазомер, память, композиционные навыки.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Основа пейзажа, деревья разного размера, домики разного размера, другие элементы пейзажа.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Ребенку необходимо расставить в кармашки деревья и домики по размеру, в соответствии с их перспективной удаленностью. (подготовительная группа).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3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Пользователь\Desktop\ФОТО ИЗО\20201130_1533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4" y="404664"/>
            <a:ext cx="8632665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20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ФОТО ИЗО\20201130_1558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632849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84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ФОТО ИЗО\20201201_133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68952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41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ФОТО ИЗО\20201201_1330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05678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878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56</TotalTime>
  <Words>3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2020-12-01T13:45:09Z</dcterms:created>
  <dcterms:modified xsi:type="dcterms:W3CDTF">2020-12-01T14:42:05Z</dcterms:modified>
</cp:coreProperties>
</file>